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458081"/>
          </a:xfrm>
          <a:prstGeom prst="rect">
            <a:avLst/>
          </a:prstGeom>
          <a:solidFill>
            <a:srgbClr val="000000">
              <a:alpha val="75000"/>
            </a:srgbClr>
          </a:solidFill>
          <a:ln w="9644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458081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458081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167" y="427673"/>
            <a:ext cx="6306145" cy="396025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21167" y="4621173"/>
            <a:ext cx="7388066" cy="1166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593"/>
              </a:lnSpc>
              <a:buNone/>
            </a:pPr>
            <a:r>
              <a:rPr lang="en-US" sz="3674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장애인전용예술극장 모두극장개관이 장애인인식개선</a:t>
            </a:r>
            <a:endParaRPr lang="en-US" sz="3674" dirty="0"/>
          </a:p>
        </p:txBody>
      </p:sp>
      <p:sp>
        <p:nvSpPr>
          <p:cNvPr id="8" name="Text 4"/>
          <p:cNvSpPr/>
          <p:nvPr/>
        </p:nvSpPr>
        <p:spPr>
          <a:xfrm>
            <a:off x="3621167" y="6020753"/>
            <a:ext cx="3732848" cy="583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593"/>
              </a:lnSpc>
              <a:buNone/>
            </a:pPr>
            <a:r>
              <a:rPr lang="en-US" sz="3674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에 기여하는점</a:t>
            </a:r>
            <a:endParaRPr lang="en-US" sz="3674" dirty="0"/>
          </a:p>
        </p:txBody>
      </p:sp>
      <p:sp>
        <p:nvSpPr>
          <p:cNvPr id="9" name="Text 5"/>
          <p:cNvSpPr/>
          <p:nvPr/>
        </p:nvSpPr>
        <p:spPr>
          <a:xfrm>
            <a:off x="3621167" y="6837164"/>
            <a:ext cx="7388066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장애인전용예술극장 모두극장은 장애인인식을 개선하기 위해 다양한 방법으로 기여합니다. 이 문서에서는 모두극장의 목적, 장애인을 위한 특별 프로그램, 시설 및 환경 구축, 장애인 예술가의 참여와 공동작업, 대중 교육 및 알리기 활동, 그리고 장애인전용예술극장이 가져다주는 사회적 가치에 대해 다룰 것입니다.</a:t>
            </a:r>
            <a:endParaRPr lang="en-US" sz="1225" dirty="0"/>
          </a:p>
        </p:txBody>
      </p:sp>
      <p:sp>
        <p:nvSpPr>
          <p:cNvPr id="10" name="Shape 6"/>
          <p:cNvSpPr/>
          <p:nvPr/>
        </p:nvSpPr>
        <p:spPr>
          <a:xfrm>
            <a:off x="3621167" y="7769900"/>
            <a:ext cx="248841" cy="248841"/>
          </a:xfrm>
          <a:prstGeom prst="roundRect">
            <a:avLst>
              <a:gd name="adj" fmla="val 3674268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87" y="7777520"/>
            <a:ext cx="233601" cy="2336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47755" y="7758232"/>
            <a:ext cx="1226820" cy="2721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43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NEWS FDN</a:t>
            </a:r>
            <a:endParaRPr lang="en-US" sz="15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3067883"/>
            <a:ext cx="6926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장애인전용예술극장 개관 목적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모두극장은 장애인들에게 흥미로운 예술 경험을 제공하고 독특한 예술적 표현을 지원하여 문화적 약자로부터 권리를 보호하고 고민을 해결합니다. 장애인들의 예술 경험을 더욱 풍부하게 만들기 위해 전용극장을 개관합니다.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424946"/>
            <a:ext cx="92583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모두극장의 장애인인식 개선을 위한 노력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7372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15515" y="3778925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8135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솔선적 교육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382929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잠재적 가업단체들에게 장애인 예술가의 능력과 창의력을 알려줌으로써 장애인의 예술적 잠재력을 인식시킵니다.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7372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92510" y="3778925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8135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포괄적인 프로그램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4382929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 유형과 관계없이 다양한 예술 형식의 프로그램을 제공하여 보다 포괄적인 관객들의 관심을 유도합니다.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7372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80934" y="377892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8135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다양성 강조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382929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 유형, 성별, 인종 등 다양한 관점의 예술가들의 작품을 공유함으로써 다양성을 강조합니다.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359819"/>
            <a:ext cx="7726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장애인을 위한 특별 프로그램 제공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09618"/>
            <a:ext cx="26898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수준 높은 예술 공연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24826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특별 공연 안내 및 자막, 수화표지, 휠체어 좌석 제공 등의 서비스로 장애인들이 고품질의 예술 공연을 즐길 수 있습니다.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0961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창작 활동 워크숍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24826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장애인 예술가들이 참여할 수 있는 창작 활동 워크숍을 개최하여 창작 과정에 대한 이해도와 참여를 촉진합니다.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09618"/>
            <a:ext cx="29108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잠재력 발견 프로그램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24826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장애인 예술가들을 위한 장애를 극복하는 특별한 프로그램을 제공하여 그들의 잠재력을 발견하고 성장할 수 있도록 지원합니다.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접근성을 고려한 시설 및 환경 구축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모두극장은 장애인들이 쉽게 접근하고 이용할 수 있는 시설과 환경을 제공하기 위해 노력합니다. 휠체어 편의 시설, 실내 안내 표지 및 출입구 표시 등을 갖추고, 장애인들의 이동과 이용에 도움이 되는 시설을 마련합니다.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장애인 예술가의 참여와 공동작업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모두극장은 장애인 예술가들과 협력하여 다양한 형태와 주제의 작품을 공동으로 제작합니다. 장애인 예술가들의 독창적인 아이디어와 풍부한 경험을 통해 특별한 예술적 경험을 창출합니다.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313980"/>
            <a:ext cx="8382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모두극장의 대중 교육 및 알리기 활동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688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학교 프로그램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4258032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학교들과의 협력을 통해 청소년들에게 다양한 예술 형태에 대한 이해를 높여줍니다.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688675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커뮤니티 등 광범위한 분야의 협력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6209" y="4605218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지역 커뮤니티, 사회단체 등과의 협력을 통해 장애인의 예술적 욕구를 공유하고 홍보합니다.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688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미디어 홍보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8444" y="4258032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다양한 매체를 활용하여 장애인전용예술극장의 활동을 알리고 보다 넓은 관객층에게 다가갑니다.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7078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장애인전용예술극장이 가져다주는 사회적 가치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166455" y="4442698"/>
            <a:ext cx="71443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장애인전용예술극장 모두극장은 장애인들의 인식을 변화시켜주고 예술적 잠재력을 인식하고 존중하는 문화를 조성합니다. 이는 사회적 포용과 다양성을 증진시키며 보다 평등하고 공정한 사회를 지향하는 가치입니다.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4192786"/>
            <a:ext cx="44410" cy="1566029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2023-12-04T12:09:41Z</dcterms:created>
  <dcterms:modified xsi:type="dcterms:W3CDTF">2023-12-04T12:09:41Z</dcterms:modified>
</cp:coreProperties>
</file>